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256" r:id="rId2"/>
    <p:sldId id="257" r:id="rId3"/>
    <p:sldId id="468" r:id="rId4"/>
    <p:sldId id="423" r:id="rId5"/>
    <p:sldId id="427" r:id="rId6"/>
    <p:sldId id="426" r:id="rId7"/>
    <p:sldId id="428" r:id="rId8"/>
    <p:sldId id="429" r:id="rId9"/>
    <p:sldId id="424" r:id="rId10"/>
    <p:sldId id="430" r:id="rId11"/>
    <p:sldId id="431" r:id="rId12"/>
    <p:sldId id="425" r:id="rId13"/>
    <p:sldId id="432" r:id="rId14"/>
    <p:sldId id="397" r:id="rId15"/>
    <p:sldId id="398" r:id="rId16"/>
    <p:sldId id="403" r:id="rId17"/>
    <p:sldId id="490" r:id="rId18"/>
    <p:sldId id="336" r:id="rId19"/>
    <p:sldId id="337" r:id="rId20"/>
    <p:sldId id="562" r:id="rId21"/>
    <p:sldId id="279" r:id="rId22"/>
    <p:sldId id="280" r:id="rId23"/>
    <p:sldId id="281" r:id="rId24"/>
    <p:sldId id="282" r:id="rId25"/>
    <p:sldId id="273" r:id="rId26"/>
    <p:sldId id="338" r:id="rId27"/>
    <p:sldId id="340" r:id="rId28"/>
    <p:sldId id="361" r:id="rId29"/>
    <p:sldId id="394" r:id="rId30"/>
    <p:sldId id="421" r:id="rId31"/>
    <p:sldId id="422" r:id="rId32"/>
    <p:sldId id="441" r:id="rId33"/>
    <p:sldId id="442" r:id="rId34"/>
    <p:sldId id="443" r:id="rId35"/>
    <p:sldId id="274" r:id="rId36"/>
    <p:sldId id="444" r:id="rId37"/>
    <p:sldId id="445" r:id="rId38"/>
    <p:sldId id="284" r:id="rId39"/>
    <p:sldId id="285"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267" autoAdjust="0"/>
    <p:restoredTop sz="81386" autoAdjust="0"/>
  </p:normalViewPr>
  <p:slideViewPr>
    <p:cSldViewPr snapToGrid="0" snapToObjects="1">
      <p:cViewPr varScale="1">
        <p:scale>
          <a:sx n="78" d="100"/>
          <a:sy n="78" d="100"/>
        </p:scale>
        <p:origin x="184" y="1296"/>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7/20/22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النصّ الكتابي: </a:t>
            </a:r>
            <a:r>
              <a:rPr lang="ar-LB" dirty="0"/>
              <a:t>يوحنا ١١: ١ - ٤٥</a:t>
            </a:r>
            <a:endParaRPr lang="en-US" dirty="0"/>
          </a:p>
          <a:p>
            <a:pPr algn="r"/>
            <a:endParaRPr lang="en-US" dirty="0"/>
          </a:p>
          <a:p>
            <a:pPr algn="r"/>
            <a:r>
              <a:rPr lang="ar-LB" b="1" dirty="0"/>
              <a:t>الفكرة الرئيسية: </a:t>
            </a:r>
            <a:r>
              <a:rPr lang="ar-LB" dirty="0"/>
              <a:t>أن يعرف الولد أن يسوع له سلطان ويستطيع أن يغلب الموت وأن يشعر بالأمان والقوّة عندما يكون قريب منه.</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في بيت عنيا</a:t>
            </a:r>
          </a:p>
          <a:p>
            <a:pPr algn="r"/>
            <a:r>
              <a:rPr lang="ar-LB" dirty="0"/>
              <a:t>لمّا سمِعَ يسوع عن لعازر، قال لتلاميذه: “لعازر حبيبنا قد نام، ومرضه هذا سيؤدّي هو لتمجيد الله.” على الرّغم من محبّة يسوع لهذه العائلة ، لكنّه قصد أن يتأخّر في الوصول إليهم. فقد مكث يومين قبل أن يقول لتلاميذه: “لنذهب الآن إلى هناك!” وعند وصوله، كان للعازر له أربعة أيام في القبر، وقد لُفَّ جسده بقماش ووُضِع في مغارة.</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561799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حوار بين الأختين ويسوع</a:t>
            </a:r>
          </a:p>
          <a:p>
            <a:pPr algn="r"/>
            <a:r>
              <a:rPr lang="ar-LB" dirty="0"/>
              <a:t>ولمّا سمعت مرثا بوصول يسوع أسرعت لاستقباله وهي تبكي، قائلةً: “لو كنت هنا ، لما مات أخي، ولكنني أعلمُ أن كلّ ما تسأل من الله، فإيّاه يعطيك!” فأجابها يسوع: “لا تخافي يا مرثا... اخوك سيقوم.”</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2841257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ولما رأته مريم، قالت هي أيضًا: “يا رب لو كنت ههنا لما مات أخي.” فقال لهما يسوع: “إن من يؤمن بي لن يموت أبدًا.”</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1707539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أمام القبر</a:t>
            </a:r>
          </a:p>
          <a:p>
            <a:pPr algn="r"/>
            <a:r>
              <a:rPr lang="ar-LB" dirty="0"/>
              <a:t>طلب يسوع من الأختين مرافقته إلى القبر حيث وُضع لعازر. فذهبوا ومعهم جمع كبير من الرجال والنساء. وهناك طلب يسوع من الموجودين أن يدحرجوا الحجر، ثمّ رفع عينيه إلى السّماء وصلّى إلى الله قائلاً: “أشكرك أيّها الآب لأنّك دائماً تسمع لي”.</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3644564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يُقيم لعازر</a:t>
            </a:r>
          </a:p>
          <a:p>
            <a:pPr algn="r"/>
            <a:r>
              <a:rPr lang="ar-LB" dirty="0"/>
              <a:t>ثُمَّ صرخ يسوع إلى لعازر، قائلاً: “لعازر هلُمَّ خارجًا!” فقام لعازر من القبر، وكان لا يزال ملفوفًا بالأكفان. فطلب يسوع أن يُحٍلّوه، وهكذا وقف لعازر سليمًا وحيًّا من جديد!</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3249468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النهاية</a:t>
            </a:r>
          </a:p>
          <a:p>
            <a:pPr algn="r"/>
            <a:r>
              <a:rPr lang="ar-LB" dirty="0"/>
              <a:t>فرح الجميع فرحًا عظيمًا بقيامة لعازر، وتحوّل الحزن إلى فرح. والأختان شكرتا يسوع لأنّه أعاد أخيهما إلى الحياة. وكثيرون من الذين رأوا سلطان الرب يسوع على الموت، آمنوا به.</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8002824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بذا السلطان الذي أعطاه الله ليسوع، يستطيع الآن أن يُعطيك الحياة الجديدة، ويُحرّرك من الخطيّة. فهو ينتظرنا لنسأله ذلك. </a:t>
            </a:r>
          </a:p>
          <a:p>
            <a:pPr algn="r"/>
            <a:r>
              <a:rPr lang="ar-LB" dirty="0"/>
              <a:t>لنحني رؤوسنا للصلاة. أريد أن أطلب منكم أن نصلّي جميعنا، كلٌّ بدوره، نشكر الرب يسوع على عظمته، ونطلب منه أن يسامحنا على خطايانا التي فعلناها ويحرّرنا منها.</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2579127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dirty="0"/>
          </a:p>
          <a:p>
            <a:pPr marL="0" algn="r" defTabSz="914400" rtl="1" eaLnBrk="1" latinLnBrk="0" hangingPunct="1"/>
            <a:r>
              <a:rPr lang="ar-LB" b="1" dirty="0"/>
              <a:t>شرح الآية</a:t>
            </a:r>
          </a:p>
          <a:p>
            <a:pPr marL="0" algn="r" defTabSz="914400" rtl="1" eaLnBrk="1" latinLnBrk="0" hangingPunct="1"/>
            <a:r>
              <a:rPr lang="ar-LB" b="1" u="sng" dirty="0"/>
              <a:t>أنا هو القيامة والحياة: </a:t>
            </a:r>
            <a:r>
              <a:rPr lang="ar-LB" dirty="0"/>
              <a:t>إنَّ للرب يسوع سلطانًا على الحياة وعلى الموت. كما أنَّ له سلطانًا على مغفرة</a:t>
            </a:r>
          </a:p>
          <a:p>
            <a:pPr marL="0" algn="r" defTabSz="914400" rtl="1" eaLnBrk="1" latinLnBrk="0" hangingPunct="1"/>
            <a:r>
              <a:rPr lang="ar-LB" dirty="0"/>
              <a:t>الخطايا، ذلك لأنَّه خالق الحياة، فـ “هو” الحياة بذاتها، منه تنبعث وله القدرة أن يحيي الأموات.</a:t>
            </a:r>
          </a:p>
          <a:p>
            <a:pPr marL="0" algn="r" defTabSz="914400" rtl="1" eaLnBrk="1" latinLnBrk="0" hangingPunct="1"/>
            <a:endParaRPr lang="ar-LB" dirty="0"/>
          </a:p>
          <a:p>
            <a:pPr marL="0" algn="r" defTabSz="914400" rtl="1" eaLnBrk="1" latinLnBrk="0" hangingPunct="1"/>
            <a:r>
              <a:rPr lang="ar-LB" b="1" u="sng" dirty="0"/>
              <a:t>من آمن بي ولو مات فسيحيا: </a:t>
            </a:r>
            <a:r>
              <a:rPr lang="ar-LB" dirty="0"/>
              <a:t>من آمن أن يسوع هو ابن الله الحيّ، الذي سفك دمه المقدّس، كفّارةً عن خطايانا والقائم من بين الأموات، تكون له حياةً ابديّةً. أي أنه بعد الموت الجسدي، روحه لن تهلك بل ستحيا مع يسوع الى الأبد. </a:t>
            </a:r>
          </a:p>
          <a:p>
            <a:pPr marL="0" algn="r" defTabSz="914400" rtl="1" eaLnBrk="1" latinLnBrk="0" hangingPunct="1"/>
            <a:endParaRPr lang="ar-LB" dirty="0"/>
          </a:p>
          <a:p>
            <a:pPr marL="0" algn="r" defTabSz="914400" rtl="1" eaLnBrk="1" latinLnBrk="0" hangingPunct="1"/>
            <a:r>
              <a:rPr lang="ar-LB" dirty="0"/>
              <a:t>كرِّر الآية عدَّة مرّات مع الأولاد.</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اطبع صورة لعازر (عدد ٢) الموجودة في المواد المُضافة. اقسم الصورة إلى ١٠ أجزاء.</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اقسم الأولاد إلى فريقين. أعطِ كلَّ فريق صورة لعازر المجزّئة.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أطلب من الأولاد تركيب الصورة، وثمَّ ليقلبوا الصورة حيث يمكنهم أن يجدوا الآية. على الفريق أن يقول الآية بصوت واضح ومرتفع. الفريق الرابح هو الفريق الذي ينتهي أوَّلاً.</a:t>
            </a:r>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6250092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a:t>
            </a: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لفّة مناديل المراحيض (عدد ٨)، لاصق شفّاف (عدد 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اشرح وطبّق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اختر ولدًا من كلّ فريق ليمثِّل دور لعازر.</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أعطِ كلَّ فريق أربعة من لفّات مناديل المراحيض ولاصق.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فريق أن يلفّ الولد الذي اخترته ليلعب دور “لعازر” بالمناديل من رأسه حتى أسفل قدميه.</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الفريق الذي تكون لفّته متينة وملائمة أكثر، يكون هو الفائز.</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أخيرًا قُل للأولاد، هكذا خرج لعازر من القبر بعدما طلب منه الربّ يسوع الخروج.</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972247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أهلاً وسهلاً بكُم أصدقائي، أنا مسرور(ة) جدًّا لرؤيتكُم اليوم. اسأل الأولاد: كيف كان أُسبوعكم؟ (اسمع الإجابات). من يودّ أن يذكّرنا ما تعلّمناه الأسبوع الماضي؟ وما كان التحدِّي لهذا الأسبوع؟ (اسمع الإجابات). سنتحدَّث اليوم عن معجزة جديدة قام بها يسوع المسيح قبل أن يُصلب.</a:t>
            </a:r>
          </a:p>
          <a:p>
            <a:pPr algn="r" rtl="1"/>
            <a:r>
              <a:rPr lang="ar-LB" sz="1200" dirty="0"/>
              <a:t>ولكن أولاً دعونا نحني رؤوسنا للصلاة شاكرين الرب يسوع على هذا اليوم الجميل.</a:t>
            </a:r>
          </a:p>
          <a:p>
            <a:pPr algn="r" rtl="1"/>
            <a:r>
              <a:rPr lang="ar-LB" sz="1200" dirty="0"/>
              <a:t> </a:t>
            </a:r>
          </a:p>
          <a:p>
            <a:pPr algn="r" rtl="1"/>
            <a:r>
              <a:rPr lang="ar-LB" sz="1200" b="1" dirty="0"/>
              <a:t>“يا يسوع، أشكرك من أجل هذا اليوم الجديد والجميل. أشكرك لأنَّك سمحت لنا بأن نلتقي ونكون في محضرك لنسمع ونتعلّم عنك. باركنا وكُن معنا من فضلك. باسم يسوع نصلي. آمين.</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 </a:t>
            </a:r>
            <a:r>
              <a:rPr lang="ar-LB" b="1" dirty="0"/>
              <a:t>المواد المطلوبة: </a:t>
            </a:r>
            <a:r>
              <a:rPr lang="ar-LB" dirty="0"/>
              <a:t>مناديل  المراحيض.</a:t>
            </a:r>
          </a:p>
          <a:p>
            <a:pPr algn="r"/>
            <a:endParaRPr lang="ar-LB" dirty="0"/>
          </a:p>
          <a:p>
            <a:pPr algn="r"/>
            <a:r>
              <a:rPr lang="ar-LB" b="1" dirty="0"/>
              <a:t>شرح وتطبيق</a:t>
            </a:r>
            <a:endParaRPr lang="ar-LB" dirty="0"/>
          </a:p>
          <a:p>
            <a:pPr marL="171450" indent="-171450" algn="r" rtl="1">
              <a:buFont typeface="Arial" panose="020B0604020202020204" pitchFamily="34" charset="0"/>
              <a:buChar char="•"/>
            </a:pPr>
            <a:r>
              <a:rPr lang="ar-LB" dirty="0"/>
              <a:t>إبدأ بلعبة “لعازر قُم”.</a:t>
            </a:r>
          </a:p>
          <a:p>
            <a:pPr marL="171450" indent="-171450" algn="r" rtl="1">
              <a:buFont typeface="Arial" panose="020B0604020202020204" pitchFamily="34" charset="0"/>
              <a:buChar char="•"/>
            </a:pPr>
            <a:r>
              <a:rPr lang="ar-LB" dirty="0"/>
              <a:t>أطلب من الولدين اللذين اخترتهما من  الفريقين  ليلعبا دور “لعازر” أن يقفا بجانبك.</a:t>
            </a:r>
          </a:p>
          <a:p>
            <a:pPr marL="171450" indent="-171450" algn="r" rtl="1">
              <a:buFont typeface="Arial" panose="020B0604020202020204" pitchFamily="34" charset="0"/>
              <a:buChar char="•"/>
            </a:pPr>
            <a:r>
              <a:rPr lang="ar-LB" dirty="0"/>
              <a:t>إشرح النقاط </a:t>
            </a:r>
            <a:r>
              <a:rPr lang="ar-LB"/>
              <a:t>التالية:</a:t>
            </a:r>
          </a:p>
          <a:p>
            <a:pPr marL="0" indent="0" algn="r" rtl="1">
              <a:buFont typeface="Arial" panose="020B0604020202020204" pitchFamily="34" charset="0"/>
              <a:buNone/>
            </a:pPr>
            <a:endParaRPr lang="ar-LB"/>
          </a:p>
          <a:p>
            <a:pPr marL="171450" indent="-171450" algn="r" rtl="1">
              <a:buFont typeface="Arial" panose="020B0604020202020204" pitchFamily="34" charset="0"/>
              <a:buChar char="•"/>
            </a:pPr>
            <a:r>
              <a:rPr lang="ar-LB" dirty="0"/>
              <a:t>كان لعازر مربوطًا وموضوعًا في القبر، لكن عندما ناداه يسوع، قام وعادت له الحياة مرّة جديدة. وهكذا، في كثيرٍ من الأحيان، نكون مثل لِعازر مربوطين بحبال الخطيَّة، كالاستهزاء مثلاً على أصدقائنا، والتصرُّف بأنانيَّة، الضغينة، والنّميمة...  هذه الخطايا وغيرها تفصلنا عن يسوع.</a:t>
            </a:r>
          </a:p>
          <a:p>
            <a:pPr marL="0" indent="0" algn="r" rtl="1">
              <a:buFont typeface="Arial" panose="020B0604020202020204" pitchFamily="34" charset="0"/>
              <a:buNone/>
            </a:pPr>
            <a:endParaRPr lang="ar-LB" dirty="0"/>
          </a:p>
          <a:p>
            <a:pPr marL="171450" indent="-171450" algn="r" rtl="1">
              <a:buFont typeface="Arial" panose="020B0604020202020204" pitchFamily="34" charset="0"/>
              <a:buChar char="•"/>
            </a:pPr>
            <a:r>
              <a:rPr lang="ar-LB" dirty="0"/>
              <a:t>نادى يسوع لعازر ليخرج من القبر، لأنّه صاحب السّلطان على الحياة والموت. يسوع اليوم ينادينا أيضًا، وهو ينتظرنا لنفتح له قلوبنا. لأنّ له وحده  السلطان لمغفرة الخطايا وهو من يهبنا الحياة الجديدة معه. إذ تقول الآية:  “هنَذَا وَاقِفٌ عَلَى الْبَابِ وَأَقْرَعُ. إِنْ سَمِعَ أَحَدٌ صَوْتِي وَفَتَحَ الْبَابَ، أَدْخُلُ إِلَيْهِ وَأَتَعَشَّى مَعَهُ وَهُوَ مَعِي.”</a:t>
            </a:r>
          </a:p>
          <a:p>
            <a:pPr marL="0" indent="0" algn="r" rtl="1">
              <a:buFont typeface="Arial" panose="020B0604020202020204" pitchFamily="34" charset="0"/>
              <a:buNone/>
            </a:pPr>
            <a:endParaRPr lang="ar-LB" dirty="0"/>
          </a:p>
          <a:p>
            <a:pPr marL="171450" indent="-171450" algn="r" rtl="1">
              <a:buFont typeface="Arial" panose="020B0604020202020204" pitchFamily="34" charset="0"/>
              <a:buChar char="•"/>
            </a:pPr>
            <a:r>
              <a:rPr lang="ar-LB" dirty="0"/>
              <a:t>يسوع  ينادينا وهو بانتظارنا، عندما نفتح له قلوبنا نتغيّر نحو الأفضل، إذ نصبح في علاقةٍ معه فيقود حياتنا. أمّا إذا كنت على علاقةٍ جيّدة بيسوع، إنّما توجد خطيّة ٌ ما في حياتك تحتاج لأن تتخلّص منها، فقُل له: يا ربّ أنا أعترف لك بخطيئتي، من فضلك إغفر لي وأعطني القوّة لأتركها وأتغيّر. </a:t>
            </a:r>
          </a:p>
          <a:p>
            <a:pPr marL="0" indent="0" algn="r" rtl="1">
              <a:buFont typeface="Arial" panose="020B0604020202020204" pitchFamily="34" charset="0"/>
              <a:buNone/>
            </a:pPr>
            <a:endParaRPr lang="ar-LB" dirty="0"/>
          </a:p>
          <a:p>
            <a:pPr marL="0" indent="0" algn="r" rtl="1">
              <a:buFont typeface="Arial" panose="020B0604020202020204" pitchFamily="34" charset="0"/>
              <a:buNone/>
            </a:pPr>
            <a:r>
              <a:rPr lang="ar-LB" dirty="0"/>
              <a:t>دعونا نحني رؤوسنا للصلاة.</a:t>
            </a:r>
          </a:p>
          <a:p>
            <a:pPr marL="0" indent="0" algn="r" rtl="1">
              <a:buFont typeface="Arial" panose="020B0604020202020204" pitchFamily="34" charset="0"/>
              <a:buNone/>
            </a:pPr>
            <a:endParaRPr lang="ar-LB" dirty="0"/>
          </a:p>
          <a:p>
            <a:pPr marL="0" indent="0" algn="r" rtl="1">
              <a:buFont typeface="Arial" panose="020B0604020202020204" pitchFamily="34" charset="0"/>
              <a:buNone/>
            </a:pPr>
            <a:r>
              <a:rPr lang="ar-LB" b="1" dirty="0"/>
              <a:t>“يا يسوع، أشكرك لأنك سمحت لنا أن نأتي لنتعلّم عنك أكثر. اليوم عرفنا أنّك متسلّطٌ على الموت وأنّك تعطينا حياةً جديدةً في اسمِك. أطلب منك أن تدخل حياتنا، وتغفر خطايانا وتمنحنا حياة جديدة لنكون بالقرب منك في كلّ حين، باسم يسوع. آمين.”</a:t>
            </a: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1753152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يسوع هو الله</a:t>
            </a:r>
          </a:p>
          <a:p>
            <a:pPr marL="0" algn="ctr" defTabSz="914400" rtl="1" eaLnBrk="1" latinLnBrk="0" hangingPunct="1"/>
            <a:r>
              <a:rPr lang="ar-LB" dirty="0"/>
              <a:t>الله الوحيد</a:t>
            </a:r>
          </a:p>
          <a:p>
            <a:pPr marL="0" algn="ctr" defTabSz="914400" rtl="1" eaLnBrk="1" latinLnBrk="0" hangingPunct="1"/>
            <a:r>
              <a:rPr lang="ar-LB" dirty="0"/>
              <a:t>هيدا شي أكيد</a:t>
            </a:r>
          </a:p>
          <a:p>
            <a:pPr marL="0" algn="ctr" defTabSz="914400" rtl="1" eaLnBrk="1" latinLnBrk="0" hangingPunct="1"/>
            <a:r>
              <a:rPr lang="ar-LB" dirty="0"/>
              <a:t>يسوع هو الملك</a:t>
            </a:r>
          </a:p>
          <a:p>
            <a:pPr marL="0" algn="ctr" defTabSz="914400" rtl="1" eaLnBrk="1" latinLnBrk="0" hangingPunct="1"/>
            <a:r>
              <a:rPr lang="ar-LB" dirty="0"/>
              <a:t>الملك الوحيد</a:t>
            </a:r>
          </a:p>
          <a:p>
            <a:pPr marL="0" algn="ctr" defTabSz="914400" rtl="1" eaLnBrk="1" latinLnBrk="0" hangingPunct="1"/>
            <a:r>
              <a:rPr lang="ar-LB" dirty="0"/>
              <a:t>أنا أكيد</a:t>
            </a:r>
          </a:p>
          <a:p>
            <a:pPr marL="0" algn="ctr" defTabSz="914400" rtl="1" eaLnBrk="1" latinLnBrk="0" hangingPunct="1"/>
            <a:r>
              <a:rPr lang="ar-LB" dirty="0"/>
              <a:t>تعا وشوف سلطان الله</a:t>
            </a:r>
          </a:p>
          <a:p>
            <a:pPr marL="0" algn="ctr" defTabSz="914400" rtl="1" eaLnBrk="1" latinLnBrk="0" hangingPunct="1"/>
            <a:r>
              <a:rPr lang="ar-LB" dirty="0"/>
              <a:t>بيقدر يشفي الأمراض كِلّا</a:t>
            </a:r>
          </a:p>
          <a:p>
            <a:pPr marL="0" algn="ctr" defTabSz="914400" rtl="1" eaLnBrk="1" latinLnBrk="0" hangingPunct="1"/>
            <a:r>
              <a:rPr lang="ar-LB" dirty="0"/>
              <a:t>تعا وشوف الله بيشفيك</a:t>
            </a:r>
          </a:p>
          <a:p>
            <a:pPr marL="0" algn="ctr" defTabSz="914400" rtl="1" eaLnBrk="1" latinLnBrk="0" hangingPunct="1"/>
            <a:r>
              <a:rPr lang="ar-LB" dirty="0"/>
              <a:t>هو عايش فيني وفيك</a:t>
            </a:r>
          </a:p>
          <a:p>
            <a:pPr marL="0" algn="ctr" defTabSz="914400" rtl="1" eaLnBrk="1" latinLnBrk="0" hangingPunct="1"/>
            <a:r>
              <a:rPr lang="ar-LB" dirty="0"/>
              <a:t>أكيد هو بيسمع صوتك</a:t>
            </a:r>
          </a:p>
          <a:p>
            <a:pPr marL="0" algn="ctr" defTabSz="914400" rtl="1" eaLnBrk="1" latinLnBrk="0" hangingPunct="1"/>
            <a:r>
              <a:rPr lang="ar-LB" dirty="0"/>
              <a:t>جرِّب مرَّة طلوب منُّو</a:t>
            </a:r>
          </a:p>
          <a:p>
            <a:pPr marL="0" algn="ctr" defTabSz="914400" rtl="1" eaLnBrk="1" latinLnBrk="0" hangingPunct="1"/>
            <a:r>
              <a:rPr lang="ar-LB" dirty="0"/>
              <a:t>هوِّ دايماً موجود جنبك</a:t>
            </a:r>
          </a:p>
          <a:p>
            <a:pPr marL="0" algn="ctr" defTabSz="914400" rtl="1" eaLnBrk="1" latinLnBrk="0" hangingPunct="1"/>
            <a:r>
              <a:rPr lang="ar-LB" dirty="0"/>
              <a:t>هو عايش ودايماً حدَّك</a:t>
            </a:r>
          </a:p>
          <a:p>
            <a:pPr marL="0" algn="ctr" defTabSz="914400" rtl="1" eaLnBrk="1" latinLnBrk="0" hangingPunct="1"/>
            <a:r>
              <a:rPr lang="ar-LB" dirty="0"/>
              <a:t>أنا بدّي أطلب منَّك</a:t>
            </a:r>
          </a:p>
          <a:p>
            <a:pPr marL="0" algn="ctr" defTabSz="914400" rtl="1" eaLnBrk="1" latinLnBrk="0" hangingPunct="1"/>
            <a:r>
              <a:rPr lang="ar-LB" dirty="0"/>
              <a:t>تسمع صلاتي من عندك</a:t>
            </a:r>
          </a:p>
          <a:p>
            <a:pPr marL="0" algn="ctr" defTabSz="914400" rtl="1" eaLnBrk="1" latinLnBrk="0" hangingPunct="1"/>
            <a:r>
              <a:rPr lang="ar-LB" dirty="0"/>
              <a:t>تسامحني يا يسوع</a:t>
            </a:r>
          </a:p>
          <a:p>
            <a:pPr marL="0" algn="ctr" defTabSz="914400" rtl="1" eaLnBrk="1" latinLnBrk="0" hangingPunct="1"/>
            <a:r>
              <a:rPr lang="ar-LB" dirty="0"/>
              <a:t>من كل قلبي أنا بوثق فيك</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1234602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صمّمت أني أتبع يسوعي</a:t>
            </a:r>
          </a:p>
          <a:p>
            <a:pPr algn="ctr"/>
            <a:r>
              <a:rPr lang="ar-LB" dirty="0"/>
              <a:t>صمّمت أني أتبع يسوعي</a:t>
            </a:r>
          </a:p>
          <a:p>
            <a:pPr algn="ctr"/>
            <a:r>
              <a:rPr lang="ar-LB" dirty="0"/>
              <a:t>صمّمت أني أتبع يسوعي</a:t>
            </a:r>
          </a:p>
          <a:p>
            <a:pPr algn="ctr"/>
            <a:r>
              <a:rPr lang="ar-LB" dirty="0"/>
              <a:t>أتبع يسوع بلا رجوع  </a:t>
            </a:r>
          </a:p>
          <a:p>
            <a:pPr algn="ctr"/>
            <a:r>
              <a:rPr lang="ar-LB" dirty="0"/>
              <a:t>العالم خلفي يسوع أمامي</a:t>
            </a:r>
          </a:p>
          <a:p>
            <a:pPr algn="ctr"/>
            <a:r>
              <a:rPr lang="ar-LB" dirty="0"/>
              <a:t>العالم خلفي يسوع أمامي</a:t>
            </a:r>
          </a:p>
          <a:p>
            <a:pPr algn="ctr"/>
            <a:r>
              <a:rPr lang="ar-LB" dirty="0"/>
              <a:t>العالم خلفي يسوع أمامي</a:t>
            </a:r>
          </a:p>
          <a:p>
            <a:pPr algn="ctr"/>
            <a:r>
              <a:rPr lang="ar-LB" dirty="0"/>
              <a:t>أتبع يسوع بلا رجوع</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14</a:t>
            </a:fld>
            <a:endParaRPr lang="en-LB"/>
          </a:p>
        </p:txBody>
      </p:sp>
    </p:spTree>
    <p:extLst>
      <p:ext uri="{BB962C8B-B14F-4D97-AF65-F5344CB8AC3E}">
        <p14:creationId xmlns:p14="http://schemas.microsoft.com/office/powerpoint/2010/main" val="4049639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(مين هوِّ مَلِك السَّما مين هوِّ مَلِك الأرض</a:t>
            </a:r>
          </a:p>
          <a:p>
            <a:pPr algn="ctr"/>
            <a:r>
              <a:rPr lang="ar-LB" dirty="0"/>
              <a:t>مين هوِّ مَلِك العالم كِلُّه هوِّ مَلِكِي</a:t>
            </a:r>
          </a:p>
          <a:p>
            <a:pPr algn="ctr"/>
            <a:r>
              <a:rPr lang="ar-LB" dirty="0"/>
              <a:t>ي س و ع …... يسوع</a:t>
            </a:r>
          </a:p>
          <a:p>
            <a:pPr algn="ctr"/>
            <a:r>
              <a:rPr lang="ar-LB" dirty="0"/>
              <a:t>هوِّ مَلِك الملوك</a:t>
            </a:r>
          </a:p>
          <a:p>
            <a:pPr algn="ctr"/>
            <a:r>
              <a:rPr lang="ar-LB" dirty="0"/>
              <a:t>هوِّ مَلِك العالم كِلُّه هوِّ مَلِكِي)٢</a:t>
            </a:r>
          </a:p>
          <a:p>
            <a:pPr algn="ctr"/>
            <a:r>
              <a:rPr lang="ar-LB" dirty="0"/>
              <a:t>(يسوع مَلِك السَّما يسوع مَلِك الأرض</a:t>
            </a:r>
          </a:p>
          <a:p>
            <a:pPr algn="ctr"/>
            <a:r>
              <a:rPr lang="ar-LB" dirty="0"/>
              <a:t>يسوع مَلِك العالم كِلُّه ويسوع مَلِكِي</a:t>
            </a:r>
          </a:p>
          <a:p>
            <a:pPr algn="ctr"/>
            <a:r>
              <a:rPr lang="ar-LB" dirty="0"/>
              <a:t>ي س و ع …… يسوع</a:t>
            </a:r>
          </a:p>
          <a:p>
            <a:pPr algn="ctr"/>
            <a:r>
              <a:rPr lang="ar-LB" dirty="0"/>
              <a:t>هوِّ مَلِك الملوك</a:t>
            </a:r>
          </a:p>
          <a:p>
            <a:pPr algn="ctr"/>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17</a:t>
            </a:fld>
            <a:endParaRPr lang="en-LB"/>
          </a:p>
        </p:txBody>
      </p:sp>
    </p:spTree>
    <p:extLst>
      <p:ext uri="{BB962C8B-B14F-4D97-AF65-F5344CB8AC3E}">
        <p14:creationId xmlns:p14="http://schemas.microsoft.com/office/powerpoint/2010/main" val="4154213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كل من يعمل الخطية كل من يعمل الخطيـة كل من يعمل الخطية هو عبدٌ لها صار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أُجرَة الخطيّة موت </a:t>
            </a:r>
          </a:p>
          <a:p>
            <a:pPr algn="ctr" rtl="1"/>
            <a:r>
              <a:rPr lang="ar-LB" sz="1200" kern="1200" dirty="0">
                <a:solidFill>
                  <a:schemeClr val="tx1"/>
                </a:solidFill>
                <a:effectLst/>
                <a:latin typeface="+mn-lt"/>
                <a:ea typeface="+mn-ea"/>
                <a:cs typeface="+mn-cs"/>
              </a:rPr>
              <a:t> أُجرَة الخطيّة موت </a:t>
            </a:r>
          </a:p>
          <a:p>
            <a:pPr algn="ctr" rtl="1"/>
            <a:r>
              <a:rPr lang="ar-LB" sz="1200" kern="1200" dirty="0">
                <a:solidFill>
                  <a:schemeClr val="tx1"/>
                </a:solidFill>
                <a:effectLst/>
                <a:latin typeface="+mn-lt"/>
                <a:ea typeface="+mn-ea"/>
                <a:cs typeface="+mn-cs"/>
              </a:rPr>
              <a:t>أُجرَة الخطيّة موت</a:t>
            </a:r>
          </a:p>
          <a:p>
            <a:pPr algn="ctr" rtl="1"/>
            <a:r>
              <a:rPr lang="ar-LB" sz="1200" kern="1200" dirty="0">
                <a:solidFill>
                  <a:schemeClr val="tx1"/>
                </a:solidFill>
                <a:effectLst/>
                <a:latin typeface="+mn-lt"/>
                <a:ea typeface="+mn-ea"/>
                <a:cs typeface="+mn-cs"/>
              </a:rPr>
              <a:t>وعذاب وسط النَّار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 </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 بالحقّ انتم احرار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ولها أفضل أثمار</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20</a:t>
            </a:fld>
            <a:endParaRPr lang="en-LB"/>
          </a:p>
        </p:txBody>
      </p:sp>
    </p:spTree>
    <p:extLst>
      <p:ext uri="{BB962C8B-B14F-4D97-AF65-F5344CB8AC3E}">
        <p14:creationId xmlns:p14="http://schemas.microsoft.com/office/powerpoint/2010/main" val="3020271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dirty="0"/>
              <a:t>يوحنا ١١: ١ - ٤٥</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في قرية بيت عنيا، عائلة تتألف من أختَين، مريم ومارثا وأخوهما لعازر. وكانوا أصدقاء مقرّبين ليسوع.</a:t>
            </a:r>
          </a:p>
          <a:p>
            <a:pPr algn="r"/>
            <a:r>
              <a:rPr lang="ar-LB" dirty="0"/>
              <a:t> وفي أحد الأيّام مرٍض لعازر جدّاً، وكان يسوع موجوداً في قرية أخرى.</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3437400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مرض لعازر</a:t>
            </a:r>
          </a:p>
          <a:p>
            <a:pPr algn="r"/>
            <a:r>
              <a:rPr lang="ar-LB" dirty="0"/>
              <a:t>قالت مريم: “لو كان يسوع ههنا لكان شفاه،” فردَّت مرثا عليها وقالت: “يُمكننا أن نرسل إليه ونخبره أنَّ لعازر صديقه مريض، وأنا واثقة من أنَّه سيأتي فوراً ليشفيه.” وهكذا حدث لكنّ لعازر مات قبل مجيء يسوع.</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2224795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3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g"/></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9B18C6-D91C-985C-2B9F-87DF9BC2DB68}"/>
              </a:ext>
            </a:extLst>
          </p:cNvPr>
          <p:cNvSpPr/>
          <p:nvPr/>
        </p:nvSpPr>
        <p:spPr>
          <a:xfrm>
            <a:off x="2005036" y="3361917"/>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٢٥</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89D659B4-FE53-02C1-C0A1-9B3F69DA79C9}"/>
              </a:ext>
            </a:extLst>
          </p:cNvPr>
          <p:cNvSpPr/>
          <p:nvPr/>
        </p:nvSpPr>
        <p:spPr>
          <a:xfrm>
            <a:off x="945082" y="4435201"/>
            <a:ext cx="5434501"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إقامة لعازر</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EE380360-ADA5-2815-2126-10CF5CC478C0}"/>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74531E2F-4C06-036B-8EDA-A64411D0CEA8}"/>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7357AA3E-889F-8DC7-A696-9D6358521630}"/>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6C55936-9B28-5727-D7E9-9176A4BD72C8}"/>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C42438D-BAC6-C828-2F06-FD4D7028D2F6}"/>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20B0963-74AC-C720-07F9-B6230499DE8B}"/>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5354F940-429E-B39B-EDC3-3ABC3819B9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980591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2793816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3621" y="707780"/>
            <a:ext cx="10289660" cy="492436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أنا بدي أطلب منك</a:t>
            </a:r>
          </a:p>
          <a:p>
            <a:pPr algn="ctr" rtl="1">
              <a:lnSpc>
                <a:spcPct val="150000"/>
              </a:lnSpc>
            </a:pPr>
            <a:r>
              <a:rPr lang="ar-LB" sz="5400" b="1" i="0" dirty="0">
                <a:solidFill>
                  <a:srgbClr val="273582"/>
                </a:solidFill>
                <a:effectLst/>
                <a:latin typeface="Tahoma" panose="020B0604030504040204" pitchFamily="34" charset="0"/>
              </a:rPr>
              <a:t>تسمع صلاتي من عندك</a:t>
            </a:r>
          </a:p>
          <a:p>
            <a:pPr algn="ctr" rtl="1">
              <a:lnSpc>
                <a:spcPct val="150000"/>
              </a:lnSpc>
            </a:pPr>
            <a:r>
              <a:rPr lang="ar-LB" sz="5400" b="1" i="0" dirty="0">
                <a:solidFill>
                  <a:srgbClr val="273582"/>
                </a:solidFill>
                <a:effectLst/>
                <a:latin typeface="Tahoma" panose="020B0604030504040204" pitchFamily="34" charset="0"/>
              </a:rPr>
              <a:t>تسامحني يا يسوع</a:t>
            </a:r>
          </a:p>
          <a:p>
            <a:pPr algn="ctr" rtl="1">
              <a:lnSpc>
                <a:spcPct val="150000"/>
              </a:lnSpc>
            </a:pPr>
            <a:r>
              <a:rPr lang="ar-LB" sz="5400" b="1" i="0" dirty="0">
                <a:solidFill>
                  <a:srgbClr val="273582"/>
                </a:solidFill>
                <a:effectLst/>
                <a:latin typeface="Tahoma" panose="020B0604030504040204" pitchFamily="34" charset="0"/>
              </a:rPr>
              <a:t>من كل قلبي أنا بوثق فيك</a:t>
            </a:r>
            <a:r>
              <a:rPr lang="en-US" sz="5400" i="0" dirty="0">
                <a:solidFill>
                  <a:srgbClr val="273582"/>
                </a:solidFill>
                <a:effectLst/>
                <a:latin typeface="Tahoma" panose="020B0604030504040204" pitchFamily="34" charset="0"/>
              </a:rPr>
              <a:t>(</a:t>
            </a:r>
            <a:r>
              <a:rPr lang="en-US" sz="5400" b="1"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5433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65179" y="770190"/>
            <a:ext cx="10289660" cy="4471032"/>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 </a:t>
            </a:r>
            <a:endParaRPr lang="en-US" sz="66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622036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2578" y="1318047"/>
            <a:ext cx="5805370" cy="317009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rPr>
              <a:t>صممت أني أتبع يسوع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صمّمت أني أتبع يسوع">
            <a:hlinkClick r:id="" action="ppaction://media"/>
            <a:extLst>
              <a:ext uri="{FF2B5EF4-FFF2-40B4-BE49-F238E27FC236}">
                <a16:creationId xmlns:a16="http://schemas.microsoft.com/office/drawing/2014/main" id="{59DB781B-9A3B-4734-B58C-FA6F0FE02F2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24407" y="586873"/>
            <a:ext cx="731174" cy="731174"/>
          </a:xfrm>
          <a:prstGeom prst="rect">
            <a:avLst/>
          </a:prstGeom>
        </p:spPr>
      </p:pic>
    </p:spTree>
    <p:extLst>
      <p:ext uri="{BB962C8B-B14F-4D97-AF65-F5344CB8AC3E}">
        <p14:creationId xmlns:p14="http://schemas.microsoft.com/office/powerpoint/2010/main" val="3114184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483710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686357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76577" y="1263159"/>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in houwe malik el sama">
            <a:hlinkClick r:id="" action="ppaction://media"/>
            <a:extLst>
              <a:ext uri="{FF2B5EF4-FFF2-40B4-BE49-F238E27FC236}">
                <a16:creationId xmlns:a16="http://schemas.microsoft.com/office/drawing/2014/main" id="{C35ADA5F-72AA-48E7-809D-66B5AB0D39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701675"/>
            <a:ext cx="609600" cy="609600"/>
          </a:xfrm>
          <a:prstGeom prst="rect">
            <a:avLst/>
          </a:prstGeom>
        </p:spPr>
      </p:pic>
    </p:spTree>
    <p:extLst>
      <p:ext uri="{BB962C8B-B14F-4D97-AF65-F5344CB8AC3E}">
        <p14:creationId xmlns:p14="http://schemas.microsoft.com/office/powerpoint/2010/main" val="14663527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79265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1403112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7200" y="302150"/>
            <a:ext cx="3976" cy="208810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91491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349468" y="46918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7" name="Picture 6">
            <a:extLst>
              <a:ext uri="{FF2B5EF4-FFF2-40B4-BE49-F238E27FC236}">
                <a16:creationId xmlns:a16="http://schemas.microsoft.com/office/drawing/2014/main" id="{238D0006-6802-4682-B4EF-1BEFA262B4F0}"/>
              </a:ext>
            </a:extLst>
          </p:cNvPr>
          <p:cNvPicPr>
            <a:picLocks noChangeAspect="1"/>
          </p:cNvPicPr>
          <p:nvPr/>
        </p:nvPicPr>
        <p:blipFill>
          <a:blip r:embed="rId3"/>
          <a:stretch>
            <a:fillRect/>
          </a:stretch>
        </p:blipFill>
        <p:spPr>
          <a:xfrm>
            <a:off x="2473823" y="1978003"/>
            <a:ext cx="6817132" cy="4344118"/>
          </a:xfrm>
          <a:prstGeom prst="rect">
            <a:avLst/>
          </a:prstGeom>
        </p:spPr>
      </p:pic>
      <p:sp>
        <p:nvSpPr>
          <p:cNvPr id="8" name="TextBox 7">
            <a:extLst>
              <a:ext uri="{FF2B5EF4-FFF2-40B4-BE49-F238E27FC236}">
                <a16:creationId xmlns:a16="http://schemas.microsoft.com/office/drawing/2014/main" id="{EE18EEF8-04DD-46A2-9C3F-18833370C3C9}"/>
              </a:ext>
            </a:extLst>
          </p:cNvPr>
          <p:cNvSpPr txBox="1"/>
          <p:nvPr/>
        </p:nvSpPr>
        <p:spPr>
          <a:xfrm>
            <a:off x="4266382" y="3656621"/>
            <a:ext cx="2675106" cy="923330"/>
          </a:xfrm>
          <a:prstGeom prst="rect">
            <a:avLst/>
          </a:prstGeom>
          <a:noFill/>
        </p:spPr>
        <p:txBody>
          <a:bodyPr wrap="square" rtlCol="0">
            <a:spAutoFit/>
          </a:bodyPr>
          <a:lstStyle/>
          <a:p>
            <a:pPr algn="ctr"/>
            <a:r>
              <a:rPr lang="ar-LB" sz="5400" i="0" dirty="0">
                <a:solidFill>
                  <a:schemeClr val="bg1"/>
                </a:solidFill>
                <a:effectLst/>
                <a:latin typeface="Tahoma" panose="020B0604030504040204" pitchFamily="34" charset="0"/>
              </a:rPr>
              <a:t>مرحبا بك </a:t>
            </a:r>
            <a:endParaRPr lang="en-US" sz="5400" dirty="0">
              <a:solidFill>
                <a:schemeClr val="bg1"/>
              </a:solidFill>
            </a:endParaRPr>
          </a:p>
        </p:txBody>
      </p:sp>
      <p:pic>
        <p:nvPicPr>
          <p:cNvPr id="2" name="Picture 1">
            <a:extLst>
              <a:ext uri="{FF2B5EF4-FFF2-40B4-BE49-F238E27FC236}">
                <a16:creationId xmlns:a16="http://schemas.microsoft.com/office/drawing/2014/main" id="{3BF482E2-8A4C-0401-B834-DD1658A77B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3169" y="0"/>
            <a:ext cx="3238831" cy="2390257"/>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606141"/>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كل من يعمل</a:t>
            </a:r>
            <a:endParaRPr lang="en-US" sz="6600" dirty="0">
              <a:ln/>
              <a:solidFill>
                <a:srgbClr val="7030A0"/>
              </a:solidFill>
              <a:latin typeface="Tahoma" panose="020B0604030504040204" pitchFamily="34" charset="0"/>
              <a:ea typeface="Tahoma" panose="020B0604030504040204" pitchFamily="34" charset="0"/>
            </a:endParaRPr>
          </a:p>
          <a:p>
            <a:pPr algn="ctr"/>
            <a:r>
              <a:rPr lang="ar-SA" sz="6600" dirty="0">
                <a:ln/>
                <a:solidFill>
                  <a:srgbClr val="7030A0"/>
                </a:solidFill>
                <a:latin typeface="Tahoma" panose="020B0604030504040204" pitchFamily="34" charset="0"/>
                <a:ea typeface="Tahoma" panose="020B0604030504040204" pitchFamily="34" charset="0"/>
              </a:rPr>
              <a:t> الخطيَّة</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كل من يعمل الخطيَّة">
            <a:hlinkClick r:id="" action="ppaction://media"/>
            <a:extLst>
              <a:ext uri="{FF2B5EF4-FFF2-40B4-BE49-F238E27FC236}">
                <a16:creationId xmlns:a16="http://schemas.microsoft.com/office/drawing/2014/main" id="{F9694E5E-C47D-4D1A-8C70-8B87463DF79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21224" y="434657"/>
            <a:ext cx="609600" cy="609600"/>
          </a:xfrm>
          <a:prstGeom prst="rect">
            <a:avLst/>
          </a:prstGeom>
        </p:spPr>
      </p:pic>
    </p:spTree>
    <p:extLst>
      <p:ext uri="{BB962C8B-B14F-4D97-AF65-F5344CB8AC3E}">
        <p14:creationId xmlns:p14="http://schemas.microsoft.com/office/powerpoint/2010/main" val="4807409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1340497"/>
            <a:ext cx="10895620" cy="3785652"/>
          </a:xfrm>
          <a:prstGeom prst="rect">
            <a:avLst/>
          </a:prstGeom>
        </p:spPr>
        <p:txBody>
          <a:bodyPr wrap="square">
            <a:spAutoFit/>
          </a:bodyPr>
          <a:lstStyle/>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هو عبدٌ لها صار</a:t>
            </a:r>
          </a:p>
        </p:txBody>
      </p:sp>
    </p:spTree>
    <p:extLst>
      <p:ext uri="{BB962C8B-B14F-4D97-AF65-F5344CB8AC3E}">
        <p14:creationId xmlns:p14="http://schemas.microsoft.com/office/powerpoint/2010/main" val="1165188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783841" y="1438135"/>
            <a:ext cx="6624317"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أُجرَة الخطيّة موت</a:t>
            </a:r>
          </a:p>
          <a:p>
            <a:pPr algn="ct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وعذاب وسط النَّار</a:t>
            </a:r>
          </a:p>
        </p:txBody>
      </p:sp>
    </p:spTree>
    <p:extLst>
      <p:ext uri="{BB962C8B-B14F-4D97-AF65-F5344CB8AC3E}">
        <p14:creationId xmlns:p14="http://schemas.microsoft.com/office/powerpoint/2010/main" val="2071935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62810" y="1578417"/>
            <a:ext cx="9218580"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بالحقّ أنتم احرار</a:t>
            </a:r>
          </a:p>
        </p:txBody>
      </p:sp>
    </p:spTree>
    <p:extLst>
      <p:ext uri="{BB962C8B-B14F-4D97-AF65-F5344CB8AC3E}">
        <p14:creationId xmlns:p14="http://schemas.microsoft.com/office/powerpoint/2010/main" val="2711845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146067" y="1194164"/>
            <a:ext cx="6096000" cy="3785652"/>
          </a:xfrm>
          <a:prstGeom prst="rect">
            <a:avLst/>
          </a:prstGeom>
        </p:spPr>
        <p:txBody>
          <a:bodyPr>
            <a:spAutoFit/>
          </a:bodyPr>
          <a:lstStyle/>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ولها أفضل أثمار</a:t>
            </a:r>
          </a:p>
        </p:txBody>
      </p:sp>
    </p:spTree>
    <p:extLst>
      <p:ext uri="{BB962C8B-B14F-4D97-AF65-F5344CB8AC3E}">
        <p14:creationId xmlns:p14="http://schemas.microsoft.com/office/powerpoint/2010/main" val="28069019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503992" y="362216"/>
            <a:ext cx="3199915"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b="0" i="0" dirty="0">
                <a:solidFill>
                  <a:srgbClr val="7030A0"/>
                </a:solidFill>
                <a:effectLst/>
                <a:latin typeface="Tahoma" panose="020B0604030504040204" pitchFamily="34" charset="0"/>
              </a:rPr>
              <a:t>إقامة لعازر </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5771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descr="A picture containing drawing&#10;&#10;Description automatically generated">
            <a:extLst>
              <a:ext uri="{FF2B5EF4-FFF2-40B4-BE49-F238E27FC236}">
                <a16:creationId xmlns:a16="http://schemas.microsoft.com/office/drawing/2014/main" id="{4B6387F0-C016-6FB4-10EA-3A210952A8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4561405" y="2716232"/>
            <a:ext cx="3497384" cy="3779552"/>
          </a:xfrm>
          <a:prstGeom prst="rect">
            <a:avLst/>
          </a:prstGeom>
        </p:spPr>
      </p:pic>
      <p:pic>
        <p:nvPicPr>
          <p:cNvPr id="6" name="Picture 5">
            <a:extLst>
              <a:ext uri="{FF2B5EF4-FFF2-40B4-BE49-F238E27FC236}">
                <a16:creationId xmlns:a16="http://schemas.microsoft.com/office/drawing/2014/main" id="{BE12F89F-72A7-E39A-D2E3-4239A83992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 nature, drawing, plant&#10;&#10;Description automatically generated">
            <a:extLst>
              <a:ext uri="{FF2B5EF4-FFF2-40B4-BE49-F238E27FC236}">
                <a16:creationId xmlns:a16="http://schemas.microsoft.com/office/drawing/2014/main" id="{3EED7D33-6393-4AC5-99E4-3D4099A6C6EF}"/>
              </a:ext>
            </a:extLst>
          </p:cNvPr>
          <p:cNvPicPr>
            <a:picLocks noChangeAspect="1"/>
          </p:cNvPicPr>
          <p:nvPr/>
        </p:nvPicPr>
        <p:blipFill rotWithShape="1">
          <a:blip r:embed="rId3"/>
          <a:srcRect t="5247" b="16913"/>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D5666519-2436-428C-BA09-9D95B36157FF}"/>
              </a:ext>
            </a:extLst>
          </p:cNvPr>
          <p:cNvPicPr>
            <a:picLocks noChangeAspect="1"/>
          </p:cNvPicPr>
          <p:nvPr/>
        </p:nvPicPr>
        <p:blipFill rotWithShape="1">
          <a:blip r:embed="rId3"/>
          <a:srcRect t="2316" b="17628"/>
          <a:stretch/>
        </p:blipFill>
        <p:spPr>
          <a:xfrm>
            <a:off x="20" y="1282"/>
            <a:ext cx="12191980" cy="6856718"/>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50E2ACE9-0796-4C55-A368-BE749834A7D2}"/>
              </a:ext>
            </a:extLst>
          </p:cNvPr>
          <p:cNvPicPr>
            <a:picLocks noChangeAspect="1"/>
          </p:cNvPicPr>
          <p:nvPr/>
        </p:nvPicPr>
        <p:blipFill rotWithShape="1">
          <a:blip r:embed="rId3"/>
          <a:srcRect b="20510"/>
          <a:stretch/>
        </p:blipFill>
        <p:spPr>
          <a:xfrm>
            <a:off x="0" y="0"/>
            <a:ext cx="12192000"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diagram&#10;&#10;Description automatically generated">
            <a:extLst>
              <a:ext uri="{FF2B5EF4-FFF2-40B4-BE49-F238E27FC236}">
                <a16:creationId xmlns:a16="http://schemas.microsoft.com/office/drawing/2014/main" id="{969FF4C7-166F-444E-8B7C-E8FA93B877D8}"/>
              </a:ext>
            </a:extLst>
          </p:cNvPr>
          <p:cNvPicPr>
            <a:picLocks noChangeAspect="1"/>
          </p:cNvPicPr>
          <p:nvPr/>
        </p:nvPicPr>
        <p:blipFill rotWithShape="1">
          <a:blip r:embed="rId3"/>
          <a:srcRect b="21343"/>
          <a:stretch/>
        </p:blipFill>
        <p:spPr>
          <a:xfrm>
            <a:off x="0" y="0"/>
            <a:ext cx="12192000"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906957"/>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سلطان يسوع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Sultan yasou3">
            <a:hlinkClick r:id="" action="ppaction://media"/>
            <a:extLst>
              <a:ext uri="{FF2B5EF4-FFF2-40B4-BE49-F238E27FC236}">
                <a16:creationId xmlns:a16="http://schemas.microsoft.com/office/drawing/2014/main" id="{7E5FA558-44C3-4388-8405-1B4478CD7FC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92501" y="701675"/>
            <a:ext cx="609600" cy="609600"/>
          </a:xfrm>
          <a:prstGeom prst="rect">
            <a:avLst/>
          </a:prstGeom>
        </p:spPr>
      </p:pic>
    </p:spTree>
    <p:extLst>
      <p:ext uri="{BB962C8B-B14F-4D97-AF65-F5344CB8AC3E}">
        <p14:creationId xmlns:p14="http://schemas.microsoft.com/office/powerpoint/2010/main" val="3758504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1">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BFC9932C-740F-4C74-8696-DC7D5BF76E64}"/>
              </a:ext>
            </a:extLst>
          </p:cNvPr>
          <p:cNvPicPr>
            <a:picLocks noChangeAspect="1"/>
          </p:cNvPicPr>
          <p:nvPr/>
        </p:nvPicPr>
        <p:blipFill rotWithShape="1">
          <a:blip r:embed="rId3"/>
          <a:srcRect b="21067"/>
          <a:stretch/>
        </p:blipFill>
        <p:spPr>
          <a:xfrm>
            <a:off x="0" y="0"/>
            <a:ext cx="12192000" cy="6858000"/>
          </a:xfrm>
          <a:prstGeom prst="rect">
            <a:avLst/>
          </a:prstGeom>
        </p:spPr>
      </p:pic>
    </p:spTree>
    <p:extLst>
      <p:ext uri="{BB962C8B-B14F-4D97-AF65-F5344CB8AC3E}">
        <p14:creationId xmlns:p14="http://schemas.microsoft.com/office/powerpoint/2010/main" val="25275281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C67ACF39-B60E-4179-979B-9BC76A699883}"/>
              </a:ext>
            </a:extLst>
          </p:cNvPr>
          <p:cNvPicPr>
            <a:picLocks noChangeAspect="1"/>
          </p:cNvPicPr>
          <p:nvPr/>
        </p:nvPicPr>
        <p:blipFill rotWithShape="1">
          <a:blip r:embed="rId3"/>
          <a:srcRect b="16682"/>
          <a:stretch/>
        </p:blipFill>
        <p:spPr>
          <a:xfrm>
            <a:off x="0" y="0"/>
            <a:ext cx="12191999" cy="6858000"/>
          </a:xfrm>
          <a:prstGeom prst="rect">
            <a:avLst/>
          </a:prstGeom>
        </p:spPr>
      </p:pic>
    </p:spTree>
    <p:extLst>
      <p:ext uri="{BB962C8B-B14F-4D97-AF65-F5344CB8AC3E}">
        <p14:creationId xmlns:p14="http://schemas.microsoft.com/office/powerpoint/2010/main" val="17795006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a:extLst>
              <a:ext uri="{FF2B5EF4-FFF2-40B4-BE49-F238E27FC236}">
                <a16:creationId xmlns:a16="http://schemas.microsoft.com/office/drawing/2014/main" id="{0EA46D6A-F2B2-41AC-9A04-0A37CA1FE436}"/>
              </a:ext>
            </a:extLst>
          </p:cNvPr>
          <p:cNvPicPr>
            <a:picLocks noChangeAspect="1"/>
          </p:cNvPicPr>
          <p:nvPr/>
        </p:nvPicPr>
        <p:blipFill rotWithShape="1">
          <a:blip r:embed="rId3"/>
          <a:srcRect t="8955" b="12112"/>
          <a:stretch/>
        </p:blipFill>
        <p:spPr>
          <a:xfrm>
            <a:off x="0" y="0"/>
            <a:ext cx="12191999" cy="6858000"/>
          </a:xfrm>
          <a:prstGeom prst="rect">
            <a:avLst/>
          </a:prstGeom>
        </p:spPr>
      </p:pic>
    </p:spTree>
    <p:extLst>
      <p:ext uri="{BB962C8B-B14F-4D97-AF65-F5344CB8AC3E}">
        <p14:creationId xmlns:p14="http://schemas.microsoft.com/office/powerpoint/2010/main" val="35384800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people in clothing&#10;&#10;Description automatically generated with low confidence">
            <a:extLst>
              <a:ext uri="{FF2B5EF4-FFF2-40B4-BE49-F238E27FC236}">
                <a16:creationId xmlns:a16="http://schemas.microsoft.com/office/drawing/2014/main" id="{FE1DE225-38D8-40F9-8241-636E3837400F}"/>
              </a:ext>
            </a:extLst>
          </p:cNvPr>
          <p:cNvPicPr>
            <a:picLocks noChangeAspect="1"/>
          </p:cNvPicPr>
          <p:nvPr/>
        </p:nvPicPr>
        <p:blipFill rotWithShape="1">
          <a:blip r:embed="rId3"/>
          <a:srcRect b="22160"/>
          <a:stretch/>
        </p:blipFill>
        <p:spPr>
          <a:xfrm>
            <a:off x="0" y="0"/>
            <a:ext cx="12192000" cy="6858000"/>
          </a:xfrm>
          <a:prstGeom prst="rect">
            <a:avLst/>
          </a:prstGeom>
        </p:spPr>
      </p:pic>
    </p:spTree>
    <p:extLst>
      <p:ext uri="{BB962C8B-B14F-4D97-AF65-F5344CB8AC3E}">
        <p14:creationId xmlns:p14="http://schemas.microsoft.com/office/powerpoint/2010/main" val="13260499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D2E801DE-7CCA-40D8-9E93-B3217BCEF801}"/>
              </a:ext>
            </a:extLst>
          </p:cNvPr>
          <p:cNvPicPr>
            <a:picLocks noChangeAspect="1"/>
          </p:cNvPicPr>
          <p:nvPr/>
        </p:nvPicPr>
        <p:blipFill rotWithShape="1">
          <a:blip r:embed="rId3"/>
          <a:srcRect t="4548" b="16241"/>
          <a:stretch/>
        </p:blipFill>
        <p:spPr>
          <a:xfrm>
            <a:off x="0" y="0"/>
            <a:ext cx="12191999" cy="6858000"/>
          </a:xfrm>
          <a:prstGeom prst="rect">
            <a:avLst/>
          </a:prstGeom>
        </p:spPr>
      </p:pic>
    </p:spTree>
    <p:extLst>
      <p:ext uri="{BB962C8B-B14F-4D97-AF65-F5344CB8AC3E}">
        <p14:creationId xmlns:p14="http://schemas.microsoft.com/office/powerpoint/2010/main" val="32215177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353336"/>
            <a:ext cx="9453718" cy="406265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أَنَا هُوَ الْقِيَامَةُ وَالْحَيَاةُ. مَنْ آمَنَ بِي وَلَوْ مَاتَ فَسَيَحْيَا.</a:t>
            </a:r>
            <a:br>
              <a:rPr lang="ar-LB" sz="5400" dirty="0">
                <a:solidFill>
                  <a:srgbClr val="7030A0"/>
                </a:solidFill>
              </a:rPr>
            </a:br>
            <a:r>
              <a:rPr lang="ar-LB" sz="5400" b="0" i="0" dirty="0">
                <a:solidFill>
                  <a:srgbClr val="7030A0"/>
                </a:solidFill>
                <a:effectLst/>
                <a:latin typeface="Tahoma" panose="020B0604030504040204" pitchFamily="34" charset="0"/>
              </a:rPr>
              <a:t>يوحنا ١١: ٢٥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4518806A-AAA5-7B93-AD75-3221DAE147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EE0A897F-B461-4E29-B466-48A82AEBD43C}"/>
              </a:ext>
            </a:extLst>
          </p:cNvPr>
          <p:cNvSpPr/>
          <p:nvPr/>
        </p:nvSpPr>
        <p:spPr>
          <a:xfrm>
            <a:off x="8995747" y="2113091"/>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5" name="Rectangle 14">
            <a:extLst>
              <a:ext uri="{FF2B5EF4-FFF2-40B4-BE49-F238E27FC236}">
                <a16:creationId xmlns:a16="http://schemas.microsoft.com/office/drawing/2014/main" id="{7708B984-D129-40B4-B312-CA1ABDB04FE2}"/>
              </a:ext>
            </a:extLst>
          </p:cNvPr>
          <p:cNvSpPr/>
          <p:nvPr/>
        </p:nvSpPr>
        <p:spPr>
          <a:xfrm>
            <a:off x="9129250" y="1991019"/>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F5FFB290-C317-4BD9-B8F7-465C1D1E47D2}"/>
              </a:ext>
            </a:extLst>
          </p:cNvPr>
          <p:cNvSpPr/>
          <p:nvPr/>
        </p:nvSpPr>
        <p:spPr>
          <a:xfrm>
            <a:off x="5048400" y="2205571"/>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61F22981-1166-4A6A-9F6D-68204C21F002}"/>
              </a:ext>
            </a:extLst>
          </p:cNvPr>
          <p:cNvSpPr/>
          <p:nvPr/>
        </p:nvSpPr>
        <p:spPr>
          <a:xfrm>
            <a:off x="5181903" y="2083499"/>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18" name="Oval 17">
            <a:extLst>
              <a:ext uri="{FF2B5EF4-FFF2-40B4-BE49-F238E27FC236}">
                <a16:creationId xmlns:a16="http://schemas.microsoft.com/office/drawing/2014/main" id="{ADE9E478-266A-49BA-87C0-D06FA34FA7A3}"/>
              </a:ext>
            </a:extLst>
          </p:cNvPr>
          <p:cNvSpPr/>
          <p:nvPr/>
        </p:nvSpPr>
        <p:spPr>
          <a:xfrm>
            <a:off x="1695779" y="2231194"/>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0" name="Rectangle 19">
            <a:extLst>
              <a:ext uri="{FF2B5EF4-FFF2-40B4-BE49-F238E27FC236}">
                <a16:creationId xmlns:a16="http://schemas.microsoft.com/office/drawing/2014/main" id="{A46B0F8F-8421-425C-B07C-2601E5845F7A}"/>
              </a:ext>
            </a:extLst>
          </p:cNvPr>
          <p:cNvSpPr/>
          <p:nvPr/>
        </p:nvSpPr>
        <p:spPr>
          <a:xfrm>
            <a:off x="1829282" y="2109122"/>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pic>
        <p:nvPicPr>
          <p:cNvPr id="3" name="Picture 2">
            <a:extLst>
              <a:ext uri="{FF2B5EF4-FFF2-40B4-BE49-F238E27FC236}">
                <a16:creationId xmlns:a16="http://schemas.microsoft.com/office/drawing/2014/main" id="{867CA86E-352A-4E50-B7C2-FB81704D1023}"/>
              </a:ext>
            </a:extLst>
          </p:cNvPr>
          <p:cNvPicPr>
            <a:picLocks noChangeAspect="1"/>
          </p:cNvPicPr>
          <p:nvPr/>
        </p:nvPicPr>
        <p:blipFill>
          <a:blip r:embed="rId3"/>
          <a:stretch>
            <a:fillRect/>
          </a:stretch>
        </p:blipFill>
        <p:spPr>
          <a:xfrm>
            <a:off x="9245872" y="3395484"/>
            <a:ext cx="2484952" cy="2912354"/>
          </a:xfrm>
          <a:prstGeom prst="rect">
            <a:avLst/>
          </a:prstGeom>
        </p:spPr>
      </p:pic>
      <p:pic>
        <p:nvPicPr>
          <p:cNvPr id="5" name="Picture 4">
            <a:extLst>
              <a:ext uri="{FF2B5EF4-FFF2-40B4-BE49-F238E27FC236}">
                <a16:creationId xmlns:a16="http://schemas.microsoft.com/office/drawing/2014/main" id="{60F46831-9667-410C-8EE7-EF8A3967CA56}"/>
              </a:ext>
            </a:extLst>
          </p:cNvPr>
          <p:cNvPicPr>
            <a:picLocks noChangeAspect="1"/>
          </p:cNvPicPr>
          <p:nvPr/>
        </p:nvPicPr>
        <p:blipFill>
          <a:blip r:embed="rId4"/>
          <a:stretch>
            <a:fillRect/>
          </a:stretch>
        </p:blipFill>
        <p:spPr>
          <a:xfrm>
            <a:off x="7204289" y="3325018"/>
            <a:ext cx="1951468" cy="2980197"/>
          </a:xfrm>
          <a:prstGeom prst="rect">
            <a:avLst/>
          </a:prstGeom>
        </p:spPr>
      </p:pic>
      <p:pic>
        <p:nvPicPr>
          <p:cNvPr id="8" name="Picture 7" descr="A picture containing linedrawing&#10;&#10;Description automatically generated">
            <a:extLst>
              <a:ext uri="{FF2B5EF4-FFF2-40B4-BE49-F238E27FC236}">
                <a16:creationId xmlns:a16="http://schemas.microsoft.com/office/drawing/2014/main" id="{B3244FE7-E9B8-4F02-9CC8-9C861E8844C7}"/>
              </a:ext>
            </a:extLst>
          </p:cNvPr>
          <p:cNvPicPr>
            <a:picLocks noChangeAspect="1"/>
          </p:cNvPicPr>
          <p:nvPr/>
        </p:nvPicPr>
        <p:blipFill>
          <a:blip r:embed="rId5"/>
          <a:stretch>
            <a:fillRect/>
          </a:stretch>
        </p:blipFill>
        <p:spPr>
          <a:xfrm>
            <a:off x="4331963" y="3429000"/>
            <a:ext cx="2379815" cy="2568101"/>
          </a:xfrm>
          <a:prstGeom prst="rect">
            <a:avLst/>
          </a:prstGeom>
        </p:spPr>
      </p:pic>
      <p:pic>
        <p:nvPicPr>
          <p:cNvPr id="10" name="Picture 9" descr="A drawing of a person&#10;&#10;Description automatically generated with low confidence">
            <a:extLst>
              <a:ext uri="{FF2B5EF4-FFF2-40B4-BE49-F238E27FC236}">
                <a16:creationId xmlns:a16="http://schemas.microsoft.com/office/drawing/2014/main" id="{1D77B556-AC7F-407E-8359-C181103EDB29}"/>
              </a:ext>
            </a:extLst>
          </p:cNvPr>
          <p:cNvPicPr>
            <a:picLocks noChangeAspect="1"/>
          </p:cNvPicPr>
          <p:nvPr/>
        </p:nvPicPr>
        <p:blipFill>
          <a:blip r:embed="rId6"/>
          <a:stretch>
            <a:fillRect/>
          </a:stretch>
        </p:blipFill>
        <p:spPr>
          <a:xfrm>
            <a:off x="881026" y="3165166"/>
            <a:ext cx="3150350" cy="3207016"/>
          </a:xfrm>
          <a:prstGeom prst="rect">
            <a:avLst/>
          </a:prstGeom>
        </p:spPr>
      </p:pic>
      <p:sp>
        <p:nvSpPr>
          <p:cNvPr id="26" name="Rectangle 25">
            <a:extLst>
              <a:ext uri="{FF2B5EF4-FFF2-40B4-BE49-F238E27FC236}">
                <a16:creationId xmlns:a16="http://schemas.microsoft.com/office/drawing/2014/main" id="{81A7F729-BD1A-4451-8186-6742EC377B43}"/>
              </a:ext>
            </a:extLst>
          </p:cNvPr>
          <p:cNvSpPr/>
          <p:nvPr/>
        </p:nvSpPr>
        <p:spPr>
          <a:xfrm>
            <a:off x="2603728" y="452803"/>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BD07EEF8-F787-B8EA-3E9E-7B21BFDD936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12575" y="0"/>
            <a:ext cx="2679425" cy="1977415"/>
          </a:xfrm>
          <a:prstGeom prst="rect">
            <a:avLst/>
          </a:prstGeom>
        </p:spPr>
      </p:pic>
    </p:spTree>
    <p:extLst>
      <p:ext uri="{BB962C8B-B14F-4D97-AF65-F5344CB8AC3E}">
        <p14:creationId xmlns:p14="http://schemas.microsoft.com/office/powerpoint/2010/main" val="116144808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81A7F729-BD1A-4451-8186-6742EC377B43}"/>
              </a:ext>
            </a:extLst>
          </p:cNvPr>
          <p:cNvSpPr/>
          <p:nvPr/>
        </p:nvSpPr>
        <p:spPr>
          <a:xfrm>
            <a:off x="2604103" y="457963"/>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a:t>
            </a:r>
            <a:r>
              <a:rPr lang="ar-LB" sz="9600" b="1" i="0" dirty="0">
                <a:solidFill>
                  <a:srgbClr val="00B050"/>
                </a:solidFill>
                <a:effectLst/>
                <a:latin typeface="Tahoma" panose="020B0604030504040204" pitchFamily="34" charset="0"/>
              </a:rPr>
              <a:t>لعازر قُم</a:t>
            </a:r>
            <a:endParaRPr lang="ar-SA" sz="9600" b="1" dirty="0">
              <a:ln/>
              <a:solidFill>
                <a:srgbClr val="00B050"/>
              </a:solidFill>
              <a:latin typeface="Tahoma" panose="020B0604030504040204" pitchFamily="34" charset="0"/>
              <a:ea typeface="Tahoma" panose="020B0604030504040204" pitchFamily="34" charset="0"/>
            </a:endParaRPr>
          </a:p>
        </p:txBody>
      </p:sp>
      <p:pic>
        <p:nvPicPr>
          <p:cNvPr id="4" name="Picture 3">
            <a:extLst>
              <a:ext uri="{FF2B5EF4-FFF2-40B4-BE49-F238E27FC236}">
                <a16:creationId xmlns:a16="http://schemas.microsoft.com/office/drawing/2014/main" id="{58C688B6-9B62-4172-AD08-985D1AE1D79C}"/>
              </a:ext>
            </a:extLst>
          </p:cNvPr>
          <p:cNvPicPr>
            <a:picLocks noChangeAspect="1"/>
          </p:cNvPicPr>
          <p:nvPr/>
        </p:nvPicPr>
        <p:blipFill>
          <a:blip r:embed="rId3"/>
          <a:stretch>
            <a:fillRect/>
          </a:stretch>
        </p:blipFill>
        <p:spPr>
          <a:xfrm>
            <a:off x="5456951" y="2093183"/>
            <a:ext cx="2380390" cy="4105072"/>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5895C36-5CEA-4C32-A443-73AE5C9D3134}"/>
              </a:ext>
            </a:extLst>
          </p:cNvPr>
          <p:cNvPicPr>
            <a:picLocks noChangeAspect="1"/>
          </p:cNvPicPr>
          <p:nvPr/>
        </p:nvPicPr>
        <p:blipFill>
          <a:blip r:embed="rId4"/>
          <a:stretch>
            <a:fillRect/>
          </a:stretch>
        </p:blipFill>
        <p:spPr>
          <a:xfrm>
            <a:off x="1836603" y="2464853"/>
            <a:ext cx="3283302" cy="3649792"/>
          </a:xfrm>
          <a:prstGeom prst="rect">
            <a:avLst/>
          </a:prstGeom>
        </p:spPr>
      </p:pic>
      <p:pic>
        <p:nvPicPr>
          <p:cNvPr id="2" name="Picture 1">
            <a:extLst>
              <a:ext uri="{FF2B5EF4-FFF2-40B4-BE49-F238E27FC236}">
                <a16:creationId xmlns:a16="http://schemas.microsoft.com/office/drawing/2014/main" id="{3CE0561D-9147-BD34-9C19-BCDE80B958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01505550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452730" y="1605300"/>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6801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77191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8800" b="1" dirty="0">
                <a:solidFill>
                  <a:srgbClr val="00B050"/>
                </a:solidFill>
                <a:latin typeface="Tahoma" panose="020B0604030504040204" pitchFamily="34" charset="0"/>
                <a:ea typeface="Tahoma" panose="020B0604030504040204" pitchFamily="34" charset="0"/>
              </a:rPr>
              <a:t>وسيلة</a:t>
            </a:r>
            <a:r>
              <a:rPr lang="ar-SA" sz="8800" b="1" dirty="0">
                <a:ln/>
                <a:solidFill>
                  <a:srgbClr val="00B050"/>
                </a:solidFill>
                <a:latin typeface="Tahoma" panose="020B0604030504040204" pitchFamily="34" charset="0"/>
                <a:ea typeface="Tahoma" panose="020B0604030504040204" pitchFamily="34" charset="0"/>
              </a:rPr>
              <a:t> الإيضاح</a:t>
            </a:r>
          </a:p>
        </p:txBody>
      </p:sp>
      <p:pic>
        <p:nvPicPr>
          <p:cNvPr id="15" name="Picture 14">
            <a:extLst>
              <a:ext uri="{FF2B5EF4-FFF2-40B4-BE49-F238E27FC236}">
                <a16:creationId xmlns:a16="http://schemas.microsoft.com/office/drawing/2014/main" id="{34A5D45D-D949-4528-9DE5-02068C1DB11B}"/>
              </a:ext>
            </a:extLst>
          </p:cNvPr>
          <p:cNvPicPr>
            <a:picLocks noChangeAspect="1"/>
          </p:cNvPicPr>
          <p:nvPr/>
        </p:nvPicPr>
        <p:blipFill rotWithShape="1">
          <a:blip r:embed="rId4"/>
          <a:srcRect l="3628" t="1985" r="2890" b="8316"/>
          <a:stretch/>
        </p:blipFill>
        <p:spPr>
          <a:xfrm>
            <a:off x="5377642" y="3429000"/>
            <a:ext cx="4833602" cy="2454270"/>
          </a:xfrm>
          <a:prstGeom prst="rect">
            <a:avLst/>
          </a:prstGeom>
        </p:spPr>
      </p:pic>
      <p:pic>
        <p:nvPicPr>
          <p:cNvPr id="3" name="Picture 2">
            <a:extLst>
              <a:ext uri="{FF2B5EF4-FFF2-40B4-BE49-F238E27FC236}">
                <a16:creationId xmlns:a16="http://schemas.microsoft.com/office/drawing/2014/main" id="{CA383D0A-B77B-0EEC-1677-413F3BE701D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4265767-9D2D-2141-4327-78EEA5B1A148}"/>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7DF2509C-C296-3BB4-BA0F-BC98EA6C0327}"/>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10D808C9-E8B1-5D5E-0EF7-03DEEB1185AA}"/>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E05609CD-6CCD-569F-3F73-448F3DD0EC4D}"/>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8AB32CB-61E3-B047-6FA7-EBBEACEAB6A1}"/>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2926881-8B80-42A7-E48C-7DB7F067AA38}"/>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7E193641-78E1-FDE0-5969-0A0BCF3C76B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2117231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1398918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595093"/>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تعا وشوف سلطان الله </a:t>
            </a:r>
          </a:p>
          <a:p>
            <a:pPr algn="ctr" rtl="1">
              <a:lnSpc>
                <a:spcPct val="150000"/>
              </a:lnSpc>
            </a:pPr>
            <a:r>
              <a:rPr lang="ar-LB" sz="6000" b="1" i="0" dirty="0">
                <a:solidFill>
                  <a:srgbClr val="273582"/>
                </a:solidFill>
                <a:effectLst/>
                <a:latin typeface="Tahoma" panose="020B0604030504040204" pitchFamily="34" charset="0"/>
              </a:rPr>
              <a:t>بيقدر يشفي األمراض كللا</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تعا وشوف الله بيشفيك</a:t>
            </a:r>
          </a:p>
          <a:p>
            <a:pPr algn="ctr" rtl="1">
              <a:lnSpc>
                <a:spcPct val="150000"/>
              </a:lnSpc>
            </a:pPr>
            <a:r>
              <a:rPr lang="ar-LB" sz="6000" b="1" i="0" dirty="0">
                <a:solidFill>
                  <a:srgbClr val="273582"/>
                </a:solidFill>
                <a:effectLst/>
                <a:latin typeface="Tahoma" panose="020B0604030504040204" pitchFamily="34" charset="0"/>
              </a:rPr>
              <a:t>هو عايش فيني وفيك</a:t>
            </a:r>
          </a:p>
        </p:txBody>
      </p:sp>
    </p:spTree>
    <p:extLst>
      <p:ext uri="{BB962C8B-B14F-4D97-AF65-F5344CB8AC3E}">
        <p14:creationId xmlns:p14="http://schemas.microsoft.com/office/powerpoint/2010/main" val="3379742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398217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805519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485128"/>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أكيد هو بيسمع صوتك</a:t>
            </a:r>
          </a:p>
          <a:p>
            <a:pPr algn="ctr" rtl="1">
              <a:lnSpc>
                <a:spcPct val="150000"/>
              </a:lnSpc>
            </a:pPr>
            <a:r>
              <a:rPr lang="ar-LB" sz="6000" b="1" i="0" dirty="0">
                <a:solidFill>
                  <a:srgbClr val="273582"/>
                </a:solidFill>
                <a:effectLst/>
                <a:latin typeface="Tahoma" panose="020B0604030504040204" pitchFamily="34" charset="0"/>
              </a:rPr>
              <a:t>جرب مرة طلوب منو</a:t>
            </a:r>
          </a:p>
          <a:p>
            <a:pPr algn="ctr" rtl="1">
              <a:lnSpc>
                <a:spcPct val="150000"/>
              </a:lnSpc>
            </a:pPr>
            <a:r>
              <a:rPr lang="ar-LB" sz="6000" b="1" i="0" dirty="0">
                <a:solidFill>
                  <a:srgbClr val="273582"/>
                </a:solidFill>
                <a:effectLst/>
                <a:latin typeface="Tahoma" panose="020B0604030504040204" pitchFamily="34" charset="0"/>
              </a:rPr>
              <a:t>هو ديماً موجود جنبك</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هو عايش ودايماً حدك</a:t>
            </a:r>
          </a:p>
        </p:txBody>
      </p:sp>
    </p:spTree>
    <p:extLst>
      <p:ext uri="{BB962C8B-B14F-4D97-AF65-F5344CB8AC3E}">
        <p14:creationId xmlns:p14="http://schemas.microsoft.com/office/powerpoint/2010/main" val="3157283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TotalTime>
  <Words>1692</Words>
  <Application>Microsoft Macintosh PowerPoint</Application>
  <PresentationFormat>Widescreen</PresentationFormat>
  <Paragraphs>225</Paragraphs>
  <Slides>39</Slides>
  <Notes>20</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486</cp:revision>
  <dcterms:created xsi:type="dcterms:W3CDTF">2020-02-20T11:27:55Z</dcterms:created>
  <dcterms:modified xsi:type="dcterms:W3CDTF">2022-07-20T12:44:13Z</dcterms:modified>
</cp:coreProperties>
</file>